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SI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  <p:sp>
        <p:nvSpPr>
          <p:cNvPr id="5" name="5-point Star 4">
            <a:extLst>
              <a:ext uri="{FF2B5EF4-FFF2-40B4-BE49-F238E27FC236}">
                <a16:creationId xmlns:a16="http://schemas.microsoft.com/office/drawing/2014/main" id="{8692AE0A-7EB8-C25F-9F7E-28B81912FBB7}"/>
              </a:ext>
            </a:extLst>
          </p:cNvPr>
          <p:cNvSpPr/>
          <p:nvPr userDrawn="1"/>
        </p:nvSpPr>
        <p:spPr>
          <a:xfrm>
            <a:off x="172278" y="1839084"/>
            <a:ext cx="1331843" cy="954157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151970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12790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838986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892532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82262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4003033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375886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56475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535345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SI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7377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490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7A2AF98-E198-C347-87CF-77836124167A}" type="datetimeFigureOut">
              <a:rPr lang="en-SI" smtClean="0"/>
              <a:t>30. 3. 25</a:t>
            </a:fld>
            <a:endParaRPr lang="en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332236A-E46B-E547-9FD7-4C116567C734}" type="slidenum">
              <a:rPr lang="en-SI" smtClean="0"/>
              <a:t>‹#›</a:t>
            </a:fld>
            <a:endParaRPr lang="en-SI"/>
          </a:p>
        </p:txBody>
      </p:sp>
      <p:pic>
        <p:nvPicPr>
          <p:cNvPr id="8" name="Picture 7" descr="Flat lay of colourful circular tablets">
            <a:extLst>
              <a:ext uri="{FF2B5EF4-FFF2-40B4-BE49-F238E27FC236}">
                <a16:creationId xmlns:a16="http://schemas.microsoft.com/office/drawing/2014/main" id="{5CB4DECE-394E-30A7-2B9E-D3270A6E064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10416369" y="136525"/>
            <a:ext cx="1666301" cy="10782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87622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A19F1-4979-11BF-02B6-4F2945F3F9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58E43E-9624-AA2D-7C38-42659E9F86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4965861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Century Gothic</vt:lpstr>
      <vt:lpstr>Garamond</vt:lpstr>
      <vt:lpstr>Savon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Tomaž Kaštrun</dc:creator>
  <cp:lastModifiedBy>Tomaž Kaštrun</cp:lastModifiedBy>
  <cp:revision>1</cp:revision>
  <dcterms:created xsi:type="dcterms:W3CDTF">2025-03-30T11:43:26Z</dcterms:created>
  <dcterms:modified xsi:type="dcterms:W3CDTF">2025-03-30T11:47:46Z</dcterms:modified>
</cp:coreProperties>
</file>

<file path=docProps/thumbnail.jpeg>
</file>